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68" r:id="rId4"/>
    <p:sldId id="269" r:id="rId5"/>
    <p:sldId id="266" r:id="rId6"/>
    <p:sldId id="259" r:id="rId7"/>
    <p:sldId id="262" r:id="rId8"/>
    <p:sldId id="263" r:id="rId9"/>
    <p:sldId id="264" r:id="rId10"/>
    <p:sldId id="267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9BAA1-56C4-40CB-AA37-44787E27F104}" type="datetimeFigureOut">
              <a:rPr lang="en-SG" smtClean="0"/>
              <a:t>13/10/2021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76C8A-11B4-404C-8083-0C6823DF8C3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9942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88;p2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7" name="Google Shape;89;p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603782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A3821-A0E8-4FBC-A402-9755306A73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3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064C-8B32-4B33-9418-29F896AC24B2}" type="datetimeFigureOut">
              <a:rPr lang="en-SG" smtClean="0"/>
              <a:t>13/10/2021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DC6A-873E-4E53-BF08-C1103C17030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822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064C-8B32-4B33-9418-29F896AC24B2}" type="datetimeFigureOut">
              <a:rPr lang="en-SG" smtClean="0"/>
              <a:t>13/10/2021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DC6A-873E-4E53-BF08-C1103C17030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028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064C-8B32-4B33-9418-29F896AC24B2}" type="datetimeFigureOut">
              <a:rPr lang="en-SG" smtClean="0"/>
              <a:t>13/10/2021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DC6A-873E-4E53-BF08-C1103C17030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935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064C-8B32-4B33-9418-29F896AC24B2}" type="datetimeFigureOut">
              <a:rPr lang="en-SG" smtClean="0"/>
              <a:t>13/10/2021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DC6A-873E-4E53-BF08-C1103C17030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312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064C-8B32-4B33-9418-29F896AC24B2}" type="datetimeFigureOut">
              <a:rPr lang="en-SG" smtClean="0"/>
              <a:t>13/10/2021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DC6A-873E-4E53-BF08-C1103C17030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853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064C-8B32-4B33-9418-29F896AC24B2}" type="datetimeFigureOut">
              <a:rPr lang="en-SG" smtClean="0"/>
              <a:t>13/10/2021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DC6A-873E-4E53-BF08-C1103C17030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2105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064C-8B32-4B33-9418-29F896AC24B2}" type="datetimeFigureOut">
              <a:rPr lang="en-SG" smtClean="0"/>
              <a:t>13/10/2021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DC6A-873E-4E53-BF08-C1103C17030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981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064C-8B32-4B33-9418-29F896AC24B2}" type="datetimeFigureOut">
              <a:rPr lang="en-SG" smtClean="0"/>
              <a:t>13/10/2021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DC6A-873E-4E53-BF08-C1103C17030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924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064C-8B32-4B33-9418-29F896AC24B2}" type="datetimeFigureOut">
              <a:rPr lang="en-SG" smtClean="0"/>
              <a:t>13/10/2021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DC6A-873E-4E53-BF08-C1103C17030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7256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064C-8B32-4B33-9418-29F896AC24B2}" type="datetimeFigureOut">
              <a:rPr lang="en-SG" smtClean="0"/>
              <a:t>13/10/2021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DC6A-873E-4E53-BF08-C1103C17030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5948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E064C-8B32-4B33-9418-29F896AC24B2}" type="datetimeFigureOut">
              <a:rPr lang="en-SG" smtClean="0"/>
              <a:t>13/10/2021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DC6A-873E-4E53-BF08-C1103C17030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773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E064C-8B32-4B33-9418-29F896AC24B2}" type="datetimeFigureOut">
              <a:rPr lang="en-SG" smtClean="0"/>
              <a:t>13/10/2021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9DC6A-873E-4E53-BF08-C1103C17030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1240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28" y="-88697"/>
            <a:ext cx="12369856" cy="7035394"/>
          </a:xfrm>
          <a:prstGeom prst="rect">
            <a:avLst/>
          </a:prstGeom>
        </p:spPr>
      </p:pic>
      <p:pic>
        <p:nvPicPr>
          <p:cNvPr id="1026" name="Picture 2" descr="hình ảnh động tạm biệt - Tìm với Google | Cute gif, Cute dinosaur, Cute  stickers">
            <a:extLst>
              <a:ext uri="{FF2B5EF4-FFF2-40B4-BE49-F238E27FC236}">
                <a16:creationId xmlns:a16="http://schemas.microsoft.com/office/drawing/2014/main" xmlns="" id="{C08DB877-D84A-4C2A-93B2-1015DD82B4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435" y="3738668"/>
            <a:ext cx="366349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51">
            <a:extLst>
              <a:ext uri="{FF2B5EF4-FFF2-40B4-BE49-F238E27FC236}">
                <a16:creationId xmlns:a16="http://schemas.microsoft.com/office/drawing/2014/main" xmlns="" id="{BFBEC8EC-BF07-4455-B6FB-52577E7779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891" y="645025"/>
            <a:ext cx="1666836" cy="1251613"/>
          </a:xfrm>
          <a:prstGeom prst="rect">
            <a:avLst/>
          </a:prstGeom>
        </p:spPr>
      </p:pic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2492175" y="1896638"/>
            <a:ext cx="7024687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84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84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84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84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842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84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84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84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84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Chào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mừng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trực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tuyến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tả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hôm</a:t>
            </a:r>
            <a:r>
              <a:rPr lang="en-US" altLang="en-US" sz="4500" b="1" i="1" dirty="0">
                <a:solidFill>
                  <a:srgbClr val="0000FF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nay!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638144" y="1120777"/>
            <a:ext cx="5453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b="1" dirty="0" err="1">
                <a:latin typeface="HP001 5 hàng" panose="020B0603050302020204" pitchFamily="34" charset="0"/>
              </a:rPr>
              <a:t>Trường</a:t>
            </a:r>
            <a:r>
              <a:rPr lang="en-US" sz="2400" b="1" dirty="0">
                <a:latin typeface="HP001 5 hàng" panose="020B0603050302020204" pitchFamily="34" charset="0"/>
              </a:rPr>
              <a:t> </a:t>
            </a:r>
            <a:r>
              <a:rPr lang="en-US" sz="2400" b="1" dirty="0" err="1">
                <a:latin typeface="HP001 5 hàng" panose="020B0603050302020204" pitchFamily="34" charset="0"/>
              </a:rPr>
              <a:t>Tiểu</a:t>
            </a:r>
            <a:r>
              <a:rPr lang="en-US" sz="2400" b="1" dirty="0">
                <a:latin typeface="HP001 5 hàng" panose="020B0603050302020204" pitchFamily="34" charset="0"/>
              </a:rPr>
              <a:t> </a:t>
            </a:r>
            <a:r>
              <a:rPr lang="en-US" sz="2400" b="1" dirty="0" err="1">
                <a:latin typeface="HP001 5 hàng" panose="020B0603050302020204" pitchFamily="34" charset="0"/>
              </a:rPr>
              <a:t>học</a:t>
            </a:r>
            <a:r>
              <a:rPr lang="en-US" sz="2400" b="1" dirty="0">
                <a:latin typeface="HP001 5 hàng" panose="020B0603050302020204" pitchFamily="34" charset="0"/>
              </a:rPr>
              <a:t> </a:t>
            </a:r>
            <a:r>
              <a:rPr lang="en-US" sz="2400" b="1" dirty="0" err="1">
                <a:latin typeface="HP001 5 hàng" panose="020B0603050302020204" pitchFamily="34" charset="0"/>
              </a:rPr>
              <a:t>Phú</a:t>
            </a:r>
            <a:r>
              <a:rPr lang="en-US" sz="2400" b="1" dirty="0">
                <a:latin typeface="HP001 5 hàng" panose="020B0603050302020204" pitchFamily="34" charset="0"/>
              </a:rPr>
              <a:t> </a:t>
            </a:r>
            <a:r>
              <a:rPr lang="en-US" sz="2400" b="1" dirty="0" err="1">
                <a:latin typeface="HP001 5 hàng" panose="020B0603050302020204" pitchFamily="34" charset="0"/>
              </a:rPr>
              <a:t>Hoà</a:t>
            </a:r>
            <a:r>
              <a:rPr lang="en-US" sz="2400" b="1" dirty="0">
                <a:latin typeface="HP001 5 hàng" panose="020B0603050302020204" pitchFamily="34" charset="0"/>
              </a:rPr>
              <a:t> </a:t>
            </a:r>
            <a:r>
              <a:rPr lang="en-US" sz="2400" b="1" dirty="0" err="1">
                <a:latin typeface="HP001 5 hàng" panose="020B0603050302020204" pitchFamily="34" charset="0"/>
              </a:rPr>
              <a:t>Đông</a:t>
            </a:r>
            <a:r>
              <a:rPr lang="en-US" sz="2400" b="1" dirty="0">
                <a:latin typeface="HP001 5 hàng" panose="020B0603050302020204" pitchFamily="34" charset="0"/>
              </a:rPr>
              <a:t> </a:t>
            </a:r>
            <a:endParaRPr lang="en-SG" sz="2400" b="1" dirty="0"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1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960438"/>
            <a:ext cx="4481512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Group 26"/>
          <p:cNvGrpSpPr>
            <a:grpSpLocks/>
          </p:cNvGrpSpPr>
          <p:nvPr/>
        </p:nvGrpSpPr>
        <p:grpSpPr bwMode="auto">
          <a:xfrm>
            <a:off x="6096001" y="1803400"/>
            <a:ext cx="4035425" cy="2482850"/>
            <a:chOff x="6012474" y="2110120"/>
            <a:chExt cx="5324965" cy="3320582"/>
          </a:xfrm>
        </p:grpSpPr>
        <p:pic>
          <p:nvPicPr>
            <p:cNvPr id="21509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474" y="2110120"/>
              <a:ext cx="5324965" cy="32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0" name="TextBox 6"/>
            <p:cNvSpPr txBox="1">
              <a:spLocks noChangeArrowheads="1"/>
            </p:cNvSpPr>
            <p:nvPr/>
          </p:nvSpPr>
          <p:spPr bwMode="auto">
            <a:xfrm rot="234382">
              <a:off x="6679437" y="2530040"/>
              <a:ext cx="3979458" cy="2900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sz="4500" b="1">
                  <a:latin typeface="HP001 4 hàng" panose="020B0603050302020204" pitchFamily="34" charset="0"/>
                  <a:cs typeface="Times New Roman" panose="02020603050405020304" pitchFamily="18" charset="0"/>
                </a:rPr>
                <a:t>Bài học đến đây</a:t>
              </a:r>
            </a:p>
            <a:p>
              <a:pPr algn="ctr"/>
              <a:r>
                <a:rPr lang="en-US" sz="4500" b="1">
                  <a:latin typeface="HP001 4 hàng" panose="020B0603050302020204" pitchFamily="34" charset="0"/>
                  <a:cs typeface="Times New Roman" panose="02020603050405020304" pitchFamily="18" charset="0"/>
                </a:rPr>
                <a:t> là hết rồi</a:t>
              </a:r>
              <a:r>
                <a:rPr lang="en-US" sz="45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4500" b="1">
                <a:latin typeface="Alegrey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569287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6008" y="739290"/>
            <a:ext cx="10440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Chúc</a:t>
            </a:r>
            <a:r>
              <a:rPr lang="en-US" sz="5400" b="1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các</a:t>
            </a:r>
            <a:r>
              <a:rPr lang="en-US" sz="5400" b="1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em</a:t>
            </a:r>
            <a:r>
              <a:rPr lang="en-US" sz="5400" b="1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chăm</a:t>
            </a:r>
            <a:r>
              <a:rPr lang="en-US" sz="5400" b="1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ngoan</a:t>
            </a:r>
            <a:r>
              <a:rPr lang="en-US" sz="5400" b="1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, </a:t>
            </a:r>
            <a:r>
              <a:rPr lang="en-US" sz="5400" b="1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học</a:t>
            </a:r>
            <a:r>
              <a:rPr lang="en-US" sz="5400" b="1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5400" b="1" dirty="0" err="1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giỏi</a:t>
            </a:r>
            <a:r>
              <a:rPr lang="en-US" sz="5400" b="1" dirty="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P001 5 hàng" panose="020B0603050302020204" pitchFamily="34" charset="0"/>
              </a:rPr>
              <a:t>!</a:t>
            </a:r>
            <a:endParaRPr lang="en-SG" sz="5400" b="1" dirty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8737" y="3336980"/>
            <a:ext cx="3951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0"/>
              </a:rPr>
              <a:t>Chào</a:t>
            </a:r>
            <a:r>
              <a:rPr lang="en-US" sz="5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5400" b="1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0"/>
              </a:rPr>
              <a:t>các</a:t>
            </a:r>
            <a:r>
              <a:rPr lang="en-US" sz="5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0"/>
              </a:rPr>
              <a:t> </a:t>
            </a:r>
            <a:r>
              <a:rPr lang="en-US" sz="5400" b="1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0"/>
              </a:rPr>
              <a:t>em</a:t>
            </a:r>
            <a:r>
              <a:rPr lang="en-US" sz="5400" b="1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001 5 hàng" panose="020B0603050302020204" pitchFamily="34" charset="0"/>
              </a:rPr>
              <a:t>!</a:t>
            </a:r>
            <a:endParaRPr lang="en-SG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9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oogle Shape;91;p2" descr="Table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327632" y="319538"/>
            <a:ext cx="88769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SG" sz="4000" b="1" dirty="0" err="1">
                <a:latin typeface="HP001 5 hàng" panose="020B0603050302020204" pitchFamily="34" charset="0"/>
              </a:rPr>
              <a:t>Thứ</a:t>
            </a:r>
            <a:r>
              <a:rPr lang="en-SG" sz="4000" b="1" dirty="0">
                <a:latin typeface="HP001 5 hàng" panose="020B0603050302020204" pitchFamily="34" charset="0"/>
              </a:rPr>
              <a:t> </a:t>
            </a:r>
            <a:r>
              <a:rPr lang="en-SG" sz="4000" b="1" dirty="0" err="1">
                <a:latin typeface="HP001 5 hàng" panose="020B0603050302020204" pitchFamily="34" charset="0"/>
              </a:rPr>
              <a:t>tư</a:t>
            </a:r>
            <a:r>
              <a:rPr lang="en-SG" sz="4000" b="1" dirty="0">
                <a:latin typeface="HP001 5 hàng" panose="020B0603050302020204" pitchFamily="34" charset="0"/>
              </a:rPr>
              <a:t>, </a:t>
            </a:r>
            <a:r>
              <a:rPr lang="en-SG" sz="4000" b="1" dirty="0" err="1">
                <a:latin typeface="HP001 5 hàng" panose="020B0603050302020204" pitchFamily="34" charset="0"/>
              </a:rPr>
              <a:t>ngày</a:t>
            </a:r>
            <a:r>
              <a:rPr lang="en-SG" sz="4000" b="1" dirty="0">
                <a:latin typeface="HP001 5 hàng" panose="020B0603050302020204" pitchFamily="34" charset="0"/>
              </a:rPr>
              <a:t> </a:t>
            </a:r>
            <a:r>
              <a:rPr lang="en-SG" sz="4000" b="1" dirty="0" smtClean="0">
                <a:latin typeface="HP001 5 hàng" panose="020B0603050302020204" pitchFamily="34" charset="0"/>
              </a:rPr>
              <a:t>20 </a:t>
            </a:r>
            <a:r>
              <a:rPr lang="en-SG" sz="4000" b="1" dirty="0" err="1">
                <a:latin typeface="HP001 5 hàng" panose="020B0603050302020204" pitchFamily="34" charset="0"/>
              </a:rPr>
              <a:t>tháng</a:t>
            </a:r>
            <a:r>
              <a:rPr lang="en-SG" sz="4000" b="1" dirty="0">
                <a:latin typeface="HP001 5 hàng" panose="020B0603050302020204" pitchFamily="34" charset="0"/>
              </a:rPr>
              <a:t> 10 </a:t>
            </a:r>
            <a:r>
              <a:rPr lang="en-SG" sz="4000" b="1" dirty="0" err="1">
                <a:latin typeface="HP001 5 hàng" panose="020B0603050302020204" pitchFamily="34" charset="0"/>
              </a:rPr>
              <a:t>năm</a:t>
            </a:r>
            <a:r>
              <a:rPr lang="en-SG" sz="4000" b="1" dirty="0"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953337" y="1797045"/>
            <a:ext cx="78823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SG" sz="4000" b="1" dirty="0" err="1" smtClean="0">
                <a:latin typeface="HP001 5 hàng" panose="020B0603050302020204" pitchFamily="34" charset="0"/>
              </a:rPr>
              <a:t>Những</a:t>
            </a:r>
            <a:r>
              <a:rPr lang="en-SG" sz="4000" b="1" dirty="0" smtClean="0">
                <a:latin typeface="HP001 5 hàng" panose="020B0603050302020204" pitchFamily="34" charset="0"/>
              </a:rPr>
              <a:t> </a:t>
            </a:r>
            <a:r>
              <a:rPr lang="en-SG" sz="4000" b="1" dirty="0" err="1" smtClean="0">
                <a:latin typeface="HP001 5 hàng" panose="020B0603050302020204" pitchFamily="34" charset="0"/>
              </a:rPr>
              <a:t>hạt</a:t>
            </a:r>
            <a:r>
              <a:rPr lang="en-SG" sz="4000" b="1" dirty="0" smtClean="0">
                <a:latin typeface="HP001 5 hàng" panose="020B0603050302020204" pitchFamily="34" charset="0"/>
              </a:rPr>
              <a:t> </a:t>
            </a:r>
            <a:r>
              <a:rPr lang="en-SG" sz="4000" b="1" dirty="0" err="1" smtClean="0">
                <a:latin typeface="HP001 5 hàng" panose="020B0603050302020204" pitchFamily="34" charset="0"/>
              </a:rPr>
              <a:t>thóc</a:t>
            </a:r>
            <a:r>
              <a:rPr lang="en-SG" sz="4000" b="1" dirty="0" smtClean="0">
                <a:latin typeface="HP001 5 hàng" panose="020B0603050302020204" pitchFamily="34" charset="0"/>
              </a:rPr>
              <a:t> </a:t>
            </a:r>
            <a:r>
              <a:rPr lang="en-SG" sz="4000" b="1" dirty="0" err="1" smtClean="0">
                <a:latin typeface="HP001 5 hàng" panose="020B0603050302020204" pitchFamily="34" charset="0"/>
              </a:rPr>
              <a:t>giống</a:t>
            </a:r>
            <a:r>
              <a:rPr lang="en-SG" sz="4000" b="1" dirty="0" smtClean="0">
                <a:latin typeface="HP001 5 hàng" panose="020B0603050302020204" pitchFamily="34" charset="0"/>
              </a:rPr>
              <a:t> (</a:t>
            </a:r>
            <a:r>
              <a:rPr lang="en-SG" sz="4000" b="1" dirty="0" err="1" smtClean="0">
                <a:latin typeface="HP001 5 hàng" panose="020B0603050302020204" pitchFamily="34" charset="0"/>
              </a:rPr>
              <a:t>trang</a:t>
            </a:r>
            <a:r>
              <a:rPr lang="en-SG" sz="4000" b="1" dirty="0" smtClean="0">
                <a:latin typeface="HP001 5 hàng" panose="020B0603050302020204" pitchFamily="34" charset="0"/>
              </a:rPr>
              <a:t> 47)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5531721" y="1089159"/>
            <a:ext cx="30198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SG" sz="4000" b="1" dirty="0" err="1">
                <a:latin typeface="HP001 5 hàng" panose="020B0603050302020204" pitchFamily="34" charset="0"/>
              </a:rPr>
              <a:t>Chính</a:t>
            </a:r>
            <a:r>
              <a:rPr lang="en-SG" sz="4000" b="1" dirty="0">
                <a:latin typeface="HP001 5 hàng" panose="020B0603050302020204" pitchFamily="34" charset="0"/>
              </a:rPr>
              <a:t> </a:t>
            </a:r>
            <a:r>
              <a:rPr lang="en-SG" sz="4000" b="1" dirty="0" err="1">
                <a:latin typeface="HP001 5 hàng" panose="020B0603050302020204" pitchFamily="34" charset="0"/>
              </a:rPr>
              <a:t>tả</a:t>
            </a:r>
            <a:endParaRPr lang="en-SG" sz="4000" b="1" dirty="0">
              <a:latin typeface="HP001 5 hàng" panose="020B0603050302020204" pitchFamily="34" charset="0"/>
            </a:endParaRPr>
          </a:p>
        </p:txBody>
      </p:sp>
      <p:sp>
        <p:nvSpPr>
          <p:cNvPr id="10248" name="TextBox 14"/>
          <p:cNvSpPr txBox="1">
            <a:spLocks noChangeArrowheads="1"/>
          </p:cNvSpPr>
          <p:nvPr/>
        </p:nvSpPr>
        <p:spPr bwMode="auto">
          <a:xfrm>
            <a:off x="2479183" y="1938339"/>
            <a:ext cx="7493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SG" sz="3200" b="1" dirty="0" err="1">
                <a:latin typeface="HP001 5 hàng" panose="020B0603050302020204" pitchFamily="34" charset="0"/>
              </a:rPr>
              <a:t>Lỗi</a:t>
            </a:r>
            <a:endParaRPr lang="en-SG" sz="3200" b="1" dirty="0">
              <a:latin typeface="HP001 5 hàng" panose="020B06030503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87132" y="2331076"/>
            <a:ext cx="158410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71234" y="2331076"/>
            <a:ext cx="0" cy="45269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715554" y="3328579"/>
            <a:ext cx="86245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SG" sz="4000" b="1" dirty="0" err="1" smtClean="0">
                <a:latin typeface="HP001 5 hàng" panose="020B0603050302020204" pitchFamily="34" charset="0"/>
              </a:rPr>
              <a:t>Người</a:t>
            </a:r>
            <a:r>
              <a:rPr lang="en-SG" sz="4000" b="1" dirty="0" smtClean="0">
                <a:latin typeface="HP001 5 hàng" panose="020B0603050302020204" pitchFamily="34" charset="0"/>
              </a:rPr>
              <a:t> </a:t>
            </a:r>
            <a:r>
              <a:rPr lang="en-SG" sz="4000" b="1" dirty="0" err="1" smtClean="0">
                <a:latin typeface="HP001 5 hàng" panose="020B0603050302020204" pitchFamily="34" charset="0"/>
              </a:rPr>
              <a:t>viết</a:t>
            </a:r>
            <a:r>
              <a:rPr lang="en-SG" sz="4000" b="1" dirty="0" smtClean="0">
                <a:latin typeface="HP001 5 hàng" panose="020B0603050302020204" pitchFamily="34" charset="0"/>
              </a:rPr>
              <a:t> </a:t>
            </a:r>
            <a:r>
              <a:rPr lang="en-SG" sz="4000" b="1" dirty="0" err="1" smtClean="0">
                <a:latin typeface="HP001 5 hàng" panose="020B0603050302020204" pitchFamily="34" charset="0"/>
              </a:rPr>
              <a:t>truyện</a:t>
            </a:r>
            <a:r>
              <a:rPr lang="en-SG" sz="4000" b="1" dirty="0" smtClean="0">
                <a:latin typeface="HP001 5 hàng" panose="020B0603050302020204" pitchFamily="34" charset="0"/>
              </a:rPr>
              <a:t> </a:t>
            </a:r>
            <a:r>
              <a:rPr lang="en-SG" sz="4000" b="1" dirty="0" err="1" smtClean="0">
                <a:latin typeface="HP001 5 hàng" panose="020B0603050302020204" pitchFamily="34" charset="0"/>
              </a:rPr>
              <a:t>thật</a:t>
            </a:r>
            <a:r>
              <a:rPr lang="en-SG" sz="4000" b="1" dirty="0" smtClean="0">
                <a:latin typeface="HP001 5 hàng" panose="020B0603050302020204" pitchFamily="34" charset="0"/>
              </a:rPr>
              <a:t> </a:t>
            </a:r>
            <a:r>
              <a:rPr lang="en-SG" sz="4000" b="1" dirty="0" err="1" smtClean="0">
                <a:latin typeface="HP001 5 hàng" panose="020B0603050302020204" pitchFamily="34" charset="0"/>
              </a:rPr>
              <a:t>thà</a:t>
            </a:r>
            <a:r>
              <a:rPr lang="en-SG" sz="4000" b="1" dirty="0" smtClean="0">
                <a:latin typeface="HP001 5 hàng" panose="020B0603050302020204" pitchFamily="34" charset="0"/>
              </a:rPr>
              <a:t> (</a:t>
            </a:r>
            <a:r>
              <a:rPr lang="en-SG" sz="4000" b="1" dirty="0" err="1" smtClean="0">
                <a:latin typeface="HP001 5 hàng" panose="020B0603050302020204" pitchFamily="34" charset="0"/>
              </a:rPr>
              <a:t>trang</a:t>
            </a:r>
            <a:r>
              <a:rPr lang="en-SG" sz="4000" b="1" dirty="0" smtClean="0">
                <a:latin typeface="HP001 5 hàng" panose="020B0603050302020204" pitchFamily="34" charset="0"/>
              </a:rPr>
              <a:t> 56)</a:t>
            </a:r>
          </a:p>
        </p:txBody>
      </p:sp>
    </p:spTree>
    <p:extLst>
      <p:ext uri="{BB962C8B-B14F-4D97-AF65-F5344CB8AC3E}">
        <p14:creationId xmlns:p14="http://schemas.microsoft.com/office/powerpoint/2010/main" val="1352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20969" y="0"/>
            <a:ext cx="9350062" cy="9015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SG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SG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SG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SG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SG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SG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SG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78806" y="1558343"/>
            <a:ext cx="2421228" cy="734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04564" y="2836572"/>
            <a:ext cx="2421228" cy="734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04563" y="4084751"/>
            <a:ext cx="2678805" cy="734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dõng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dạc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64947" y="4098702"/>
            <a:ext cx="3357092" cy="734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00552" y="1487510"/>
            <a:ext cx="3048000" cy="734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39190" y="2778618"/>
            <a:ext cx="3009362" cy="734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6981" y="4084751"/>
            <a:ext cx="995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66853" y="1584552"/>
            <a:ext cx="746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03969" y="1577436"/>
            <a:ext cx="794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66828" y="1500614"/>
            <a:ext cx="719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80012" y="1500614"/>
            <a:ext cx="673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98565" y="2849676"/>
            <a:ext cx="386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46981" y="2862781"/>
            <a:ext cx="970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uôc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77472" y="4123218"/>
            <a:ext cx="809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43683" y="4110960"/>
            <a:ext cx="1623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truyên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4971" y="4100398"/>
            <a:ext cx="691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82193" y="2797934"/>
            <a:ext cx="1115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7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11876" y="66005"/>
            <a:ext cx="10273048" cy="9015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SG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SG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SG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SG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SG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SG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SG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lang="en-SG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SG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44710" y="1535001"/>
            <a:ext cx="2421228" cy="734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44710" y="2783181"/>
            <a:ext cx="2678804" cy="734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Ban-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dắc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44709" y="4098701"/>
            <a:ext cx="2678805" cy="734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49779" y="4079518"/>
            <a:ext cx="3357092" cy="734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49779" y="1535001"/>
            <a:ext cx="3421487" cy="734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49779" y="2755274"/>
            <a:ext cx="3421487" cy="7480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744755" y="2783181"/>
            <a:ext cx="3357092" cy="734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úng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744755" y="1494352"/>
            <a:ext cx="3357092" cy="73409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thẹn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92111" y="1548105"/>
            <a:ext cx="132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31856" y="1561210"/>
            <a:ext cx="1408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22808" y="1590312"/>
            <a:ext cx="85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endParaRPr lang="en-SG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61753" y="2809389"/>
            <a:ext cx="1123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83672" y="2796285"/>
            <a:ext cx="724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âp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549780" y="2775354"/>
            <a:ext cx="719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48351" y="2775354"/>
            <a:ext cx="143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507831" y="1507457"/>
            <a:ext cx="73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03406" y="4098701"/>
            <a:ext cx="143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uyên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45986" y="4105727"/>
            <a:ext cx="813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ăp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37258" y="2783181"/>
            <a:ext cx="963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dăc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79723" y="2796285"/>
            <a:ext cx="552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7885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6" name="Cloud Callout 5"/>
          <p:cNvSpPr/>
          <p:nvPr/>
        </p:nvSpPr>
        <p:spPr>
          <a:xfrm>
            <a:off x="2897748" y="1299215"/>
            <a:ext cx="7328078" cy="2664296"/>
          </a:xfrm>
          <a:prstGeom prst="cloudCallout">
            <a:avLst>
              <a:gd name="adj1" fmla="val 30309"/>
              <a:gd name="adj2" fmla="val 8425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843BFAC-2A06-4870-BD24-F4EC541CBF4A}"/>
              </a:ext>
            </a:extLst>
          </p:cNvPr>
          <p:cNvSpPr/>
          <p:nvPr/>
        </p:nvSpPr>
        <p:spPr>
          <a:xfrm>
            <a:off x="386367" y="1619285"/>
            <a:ext cx="116811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i="1" dirty="0">
                <a:solidFill>
                  <a:srgbClr val="000000"/>
                </a:solidFill>
                <a:latin typeface="+mj-lt"/>
              </a:rPr>
              <a:t>a) Những chữ bị bỏ trống bắt đầu bằng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 l</a:t>
            </a:r>
            <a:r>
              <a:rPr lang="vi-VN" sz="3600" b="1" i="1" dirty="0">
                <a:solidFill>
                  <a:srgbClr val="000000"/>
                </a:solidFill>
                <a:latin typeface="+mj-lt"/>
              </a:rPr>
              <a:t> hoặc </a:t>
            </a:r>
            <a:r>
              <a:rPr lang="vi-VN" sz="3600" b="1" i="1" dirty="0">
                <a:solidFill>
                  <a:srgbClr val="FF0000"/>
                </a:solidFill>
                <a:latin typeface="+mj-lt"/>
              </a:rPr>
              <a:t>n</a:t>
            </a:r>
            <a:r>
              <a:rPr lang="vi-VN" sz="3600" b="1" i="1" dirty="0" smtClean="0">
                <a:solidFill>
                  <a:srgbClr val="000000"/>
                </a:solidFill>
                <a:latin typeface="+mj-lt"/>
              </a:rPr>
              <a:t>.</a:t>
            </a:r>
            <a:r>
              <a:rPr lang="en-SG" sz="3600" b="1" i="1" dirty="0" smtClean="0">
                <a:solidFill>
                  <a:srgbClr val="000000"/>
                </a:solidFill>
                <a:latin typeface="+mj-lt"/>
              </a:rPr>
              <a:t> (</a:t>
            </a:r>
            <a:r>
              <a:rPr lang="en-SG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SG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SG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SG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SG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SG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SG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6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SG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i="1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en-US" sz="3600" dirty="0">
                <a:solidFill>
                  <a:srgbClr val="000000"/>
                </a:solidFill>
                <a:latin typeface="+mj-lt"/>
              </a:rPr>
              <a:t>	</a:t>
            </a:r>
            <a:r>
              <a:rPr lang="vi-VN" sz="3600" dirty="0">
                <a:solidFill>
                  <a:srgbClr val="000000"/>
                </a:solidFill>
                <a:latin typeface="+mj-lt"/>
              </a:rPr>
              <a:t>Hưng vẫn hí hoáy tự tìm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+mj-lt"/>
              </a:rPr>
              <a:t>... 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3600" dirty="0" smtClean="0">
                <a:solidFill>
                  <a:srgbClr val="000000"/>
                </a:solidFill>
                <a:latin typeface="+mj-lt"/>
              </a:rPr>
              <a:t>giải </a:t>
            </a:r>
            <a:r>
              <a:rPr lang="vi-VN" sz="3600" dirty="0">
                <a:solidFill>
                  <a:srgbClr val="000000"/>
                </a:solidFill>
                <a:latin typeface="+mj-lt"/>
              </a:rPr>
              <a:t>cho bài toán mặc dù em có thể nhìn bài của bạn Dũng ngồi ngay bên cạnh. Ba tiếng trống báo hiệu hết giờ, Hưng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+mj-lt"/>
              </a:rPr>
              <a:t>...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  </a:t>
            </a:r>
            <a:r>
              <a:rPr lang="vi-VN" sz="3600" dirty="0" smtClean="0">
                <a:solidFill>
                  <a:srgbClr val="000000"/>
                </a:solidFill>
                <a:latin typeface="+mj-lt"/>
              </a:rPr>
              <a:t>bài </a:t>
            </a:r>
            <a:r>
              <a:rPr lang="vi-VN" sz="3600" dirty="0">
                <a:solidFill>
                  <a:srgbClr val="000000"/>
                </a:solidFill>
                <a:latin typeface="+mj-lt"/>
              </a:rPr>
              <a:t>cho cô giáo. Em buồn, vì bài kiểm tra lần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+mj-lt"/>
              </a:rPr>
              <a:t>.... 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+mj-lt"/>
              </a:rPr>
              <a:t>có thể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+mj-lt"/>
              </a:rPr>
              <a:t> .... 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vi-VN" sz="3600" dirty="0">
                <a:solidFill>
                  <a:srgbClr val="000000"/>
                </a:solidFill>
                <a:latin typeface="+mj-lt"/>
              </a:rPr>
              <a:t>m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+mj-lt"/>
              </a:rPr>
              <a:t>mất danh hiệu học sinh tiên tiến mà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+mj-lt"/>
              </a:rPr>
              <a:t>...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3600" dirty="0" smtClean="0">
                <a:solidFill>
                  <a:srgbClr val="000000"/>
                </a:solidFill>
                <a:latin typeface="+mj-lt"/>
              </a:rPr>
              <a:t>nay </a:t>
            </a:r>
            <a:r>
              <a:rPr lang="vi-VN" sz="3600" dirty="0">
                <a:solidFill>
                  <a:srgbClr val="000000"/>
                </a:solidFill>
                <a:latin typeface="+mj-lt"/>
              </a:rPr>
              <a:t>em vẫn giữ vững. Nhưng em thấy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+mj-lt"/>
              </a:rPr>
              <a:t>....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    </a:t>
            </a:r>
            <a:r>
              <a:rPr lang="vi-VN" sz="3600" dirty="0">
                <a:solidFill>
                  <a:srgbClr val="000000"/>
                </a:solidFill>
                <a:latin typeface="+mj-lt"/>
              </a:rPr>
              <a:t>thanh thản vì đã trung thực, tự trọng khi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+mj-lt"/>
              </a:rPr>
              <a:t>.... </a:t>
            </a:r>
            <a:r>
              <a:rPr lang="en-US" sz="3600" dirty="0">
                <a:solidFill>
                  <a:srgbClr val="000000"/>
                </a:solidFill>
                <a:latin typeface="+mj-lt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+mj-lt"/>
              </a:rPr>
              <a:t>bài.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27B9F27-CBB5-48C0-BDBA-D92BCF8FC5F2}"/>
              </a:ext>
            </a:extLst>
          </p:cNvPr>
          <p:cNvSpPr/>
          <p:nvPr/>
        </p:nvSpPr>
        <p:spPr>
          <a:xfrm>
            <a:off x="386367" y="147923"/>
            <a:ext cx="11331714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47): 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chữ bị bỏ trống để hoàn chỉnh các đoạn văn dưới đây. Biết rằng: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5520EB8-1DE1-422F-A765-41A5104EF657}"/>
              </a:ext>
            </a:extLst>
          </p:cNvPr>
          <p:cNvSpPr/>
          <p:nvPr/>
        </p:nvSpPr>
        <p:spPr>
          <a:xfrm>
            <a:off x="5926379" y="2624965"/>
            <a:ext cx="75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2733275-5B76-431C-BEA1-48D50B3496E1}"/>
              </a:ext>
            </a:extLst>
          </p:cNvPr>
          <p:cNvSpPr/>
          <p:nvPr/>
        </p:nvSpPr>
        <p:spPr>
          <a:xfrm>
            <a:off x="6017398" y="3737861"/>
            <a:ext cx="1011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1DBEC14-E151-41CF-B8BD-8C20AE62ADC2}"/>
              </a:ext>
            </a:extLst>
          </p:cNvPr>
          <p:cNvSpPr/>
          <p:nvPr/>
        </p:nvSpPr>
        <p:spPr>
          <a:xfrm>
            <a:off x="3809109" y="4291245"/>
            <a:ext cx="982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FAC7763-3025-4A3B-A6B6-5E7ED8AF2E6B}"/>
              </a:ext>
            </a:extLst>
          </p:cNvPr>
          <p:cNvSpPr/>
          <p:nvPr/>
        </p:nvSpPr>
        <p:spPr>
          <a:xfrm>
            <a:off x="2896592" y="4831029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459EF11-B850-4AAB-AC97-94085E07E6EA}"/>
              </a:ext>
            </a:extLst>
          </p:cNvPr>
          <p:cNvSpPr/>
          <p:nvPr/>
        </p:nvSpPr>
        <p:spPr>
          <a:xfrm>
            <a:off x="11215264" y="4831029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0D4985A-3BAC-43DC-A199-CC03A7FAC815}"/>
              </a:ext>
            </a:extLst>
          </p:cNvPr>
          <p:cNvSpPr/>
          <p:nvPr/>
        </p:nvSpPr>
        <p:spPr>
          <a:xfrm>
            <a:off x="7690763" y="5332853"/>
            <a:ext cx="1140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B03A378-F37D-4F7B-8E65-F80FE269E87A}"/>
              </a:ext>
            </a:extLst>
          </p:cNvPr>
          <p:cNvSpPr/>
          <p:nvPr/>
        </p:nvSpPr>
        <p:spPr>
          <a:xfrm>
            <a:off x="5975520" y="4265250"/>
            <a:ext cx="1011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7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DBE6EBE-481F-463F-8DDC-6A0380E49A29}"/>
              </a:ext>
            </a:extLst>
          </p:cNvPr>
          <p:cNvSpPr/>
          <p:nvPr/>
        </p:nvSpPr>
        <p:spPr>
          <a:xfrm>
            <a:off x="2521525" y="1791475"/>
            <a:ext cx="7357207" cy="403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5D2DD7-B909-4050-9236-FF2CB5F7F450}"/>
              </a:ext>
            </a:extLst>
          </p:cNvPr>
          <p:cNvSpPr/>
          <p:nvPr/>
        </p:nvSpPr>
        <p:spPr>
          <a:xfrm>
            <a:off x="1223078" y="626369"/>
            <a:ext cx="7357207" cy="90505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(Trang 57):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366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E04DA15-1B50-421D-815B-15F6D6A15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878216"/>
              </p:ext>
            </p:extLst>
          </p:nvPr>
        </p:nvGraphicFramePr>
        <p:xfrm>
          <a:off x="425909" y="404746"/>
          <a:ext cx="11503892" cy="6145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0837">
                  <a:extLst>
                    <a:ext uri="{9D8B030D-6E8A-4147-A177-3AD203B41FA5}">
                      <a16:colId xmlns:a16="http://schemas.microsoft.com/office/drawing/2014/main" xmlns="" val="3360220089"/>
                    </a:ext>
                  </a:extLst>
                </a:gridCol>
                <a:gridCol w="8853055">
                  <a:extLst>
                    <a:ext uri="{9D8B030D-6E8A-4147-A177-3AD203B41FA5}">
                      <a16:colId xmlns:a16="http://schemas.microsoft.com/office/drawing/2014/main" xmlns="" val="3544706443"/>
                    </a:ext>
                  </a:extLst>
                </a:gridCol>
              </a:tblGrid>
              <a:tr h="67941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endParaRPr lang="en-US" sz="36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8179869"/>
                  </a:ext>
                </a:extLst>
              </a:tr>
              <a:tr h="15688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0349925"/>
                  </a:ext>
                </a:extLst>
              </a:tr>
              <a:tr h="12570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7350091"/>
                  </a:ext>
                </a:extLst>
              </a:tr>
              <a:tr h="13831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6725067"/>
                  </a:ext>
                </a:extLst>
              </a:tr>
              <a:tr h="12570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608625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949A2E-9216-421E-BFFE-5570C520FBF7}"/>
              </a:ext>
            </a:extLst>
          </p:cNvPr>
          <p:cNvSpPr/>
          <p:nvPr/>
        </p:nvSpPr>
        <p:spPr>
          <a:xfrm>
            <a:off x="500436" y="1484807"/>
            <a:ext cx="22843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9416FC1-D5C1-4187-BD82-89AE94D21C39}"/>
              </a:ext>
            </a:extLst>
          </p:cNvPr>
          <p:cNvSpPr/>
          <p:nvPr/>
        </p:nvSpPr>
        <p:spPr>
          <a:xfrm>
            <a:off x="3060583" y="1361695"/>
            <a:ext cx="9060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 sàn, san sát, sẵn sàng, săn sóc, sáng suốt, sầm sập</a:t>
            </a:r>
            <a:r>
              <a:rPr lang="vi-V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suôn sẻ...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D3E2B14-6D7E-44E1-B562-9C169B948846}"/>
              </a:ext>
            </a:extLst>
          </p:cNvPr>
          <p:cNvSpPr/>
          <p:nvPr/>
        </p:nvSpPr>
        <p:spPr>
          <a:xfrm>
            <a:off x="500436" y="3001834"/>
            <a:ext cx="23813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x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D758B2F-3616-49EF-B2DE-2EAE54C07113}"/>
              </a:ext>
            </a:extLst>
          </p:cNvPr>
          <p:cNvSpPr/>
          <p:nvPr/>
        </p:nvSpPr>
        <p:spPr>
          <a:xfrm>
            <a:off x="441871" y="4202164"/>
            <a:ext cx="2498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F4DB80B-91FF-45CA-9113-50714AF316CC}"/>
              </a:ext>
            </a:extLst>
          </p:cNvPr>
          <p:cNvSpPr/>
          <p:nvPr/>
        </p:nvSpPr>
        <p:spPr>
          <a:xfrm>
            <a:off x="500436" y="5520173"/>
            <a:ext cx="25601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1E7A23D-3993-4661-9A09-EC130C0A3BC2}"/>
              </a:ext>
            </a:extLst>
          </p:cNvPr>
          <p:cNvSpPr/>
          <p:nvPr/>
        </p:nvSpPr>
        <p:spPr>
          <a:xfrm>
            <a:off x="3120673" y="2742494"/>
            <a:ext cx="8662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54457A1-F179-4B40-AD82-5875447E2CE8}"/>
              </a:ext>
            </a:extLst>
          </p:cNvPr>
          <p:cNvSpPr/>
          <p:nvPr/>
        </p:nvSpPr>
        <p:spPr>
          <a:xfrm>
            <a:off x="3060583" y="4079052"/>
            <a:ext cx="8677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nhen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809F27B-A92E-4F02-9EC0-4C8523935ABD}"/>
              </a:ext>
            </a:extLst>
          </p:cNvPr>
          <p:cNvSpPr/>
          <p:nvPr/>
        </p:nvSpPr>
        <p:spPr>
          <a:xfrm>
            <a:off x="3252236" y="5551839"/>
            <a:ext cx="7143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lẽo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nhõm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2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E246C0-815C-47A8-BF52-9720DC3BB170}"/>
              </a:ext>
            </a:extLst>
          </p:cNvPr>
          <p:cNvSpPr txBox="1"/>
          <p:nvPr/>
        </p:nvSpPr>
        <p:spPr>
          <a:xfrm>
            <a:off x="841250" y="1648176"/>
            <a:ext cx="10877983" cy="37087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46)</a:t>
            </a:r>
          </a:p>
          <a:p>
            <a:pPr>
              <a:lnSpc>
                <a:spcPct val="150000"/>
              </a:lnSpc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A6951EE-33C7-4F0B-B374-725A3A9C2E8E}"/>
              </a:ext>
            </a:extLst>
          </p:cNvPr>
          <p:cNvSpPr/>
          <p:nvPr/>
        </p:nvSpPr>
        <p:spPr>
          <a:xfrm>
            <a:off x="2285670" y="240200"/>
            <a:ext cx="7301346" cy="1371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9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346</Words>
  <Application>Microsoft Office PowerPoint</Application>
  <PresentationFormat>Custom</PresentationFormat>
  <Paragraphs>81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28</cp:revision>
  <dcterms:created xsi:type="dcterms:W3CDTF">2021-10-04T05:49:15Z</dcterms:created>
  <dcterms:modified xsi:type="dcterms:W3CDTF">2021-10-13T13:12:35Z</dcterms:modified>
</cp:coreProperties>
</file>